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2"/>
  </p:sldMasterIdLst>
  <p:notesMasterIdLst>
    <p:notesMasterId r:id="rId18"/>
  </p:notesMasterIdLst>
  <p:handoutMasterIdLst>
    <p:handoutMasterId r:id="rId19"/>
  </p:handoutMasterIdLst>
  <p:sldIdLst>
    <p:sldId id="257" r:id="rId3"/>
    <p:sldId id="269" r:id="rId4"/>
    <p:sldId id="261" r:id="rId5"/>
    <p:sldId id="270" r:id="rId6"/>
    <p:sldId id="271" r:id="rId7"/>
    <p:sldId id="272" r:id="rId8"/>
    <p:sldId id="280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1" r:id="rId17"/>
  </p:sldIdLst>
  <p:sldSz cx="12188825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21">
          <p15:clr>
            <a:srgbClr val="A4A3A4"/>
          </p15:clr>
        </p15:guide>
        <p15:guide id="3" orient="horz" pos="1035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2784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959">
          <p15:clr>
            <a:srgbClr val="A4A3A4"/>
          </p15:clr>
        </p15:guide>
        <p15:guide id="9" pos="6719">
          <p15:clr>
            <a:srgbClr val="A4A3A4"/>
          </p15:clr>
        </p15:guide>
        <p15:guide id="10" pos="719">
          <p15:clr>
            <a:srgbClr val="A4A3A4"/>
          </p15:clr>
        </p15:guide>
        <p15:guide id="11" pos="6959">
          <p15:clr>
            <a:srgbClr val="A4A3A4"/>
          </p15:clr>
        </p15:guide>
        <p15:guide id="1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orient="horz" pos="921"/>
        <p:guide orient="horz" pos="1035"/>
        <p:guide orient="horz" pos="3888"/>
        <p:guide orient="horz" pos="2784"/>
        <p:guide orient="horz" pos="432"/>
        <p:guide orient="horz" pos="3648"/>
        <p:guide pos="959"/>
        <p:guide pos="6719"/>
        <p:guide pos="719"/>
        <p:guide pos="6959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086640"/>
        <c:axId val="134087200"/>
      </c:barChart>
      <c:catAx>
        <c:axId val="13408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4087200"/>
        <c:crosses val="autoZero"/>
        <c:auto val="1"/>
        <c:lblAlgn val="ctr"/>
        <c:lblOffset val="100"/>
        <c:noMultiLvlLbl val="0"/>
      </c:catAx>
      <c:valAx>
        <c:axId val="13408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408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BE4DDE-4D38-4783-BC1B-6EA59ECE10B7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4EEF772-52BF-4048-BDB1-A2125245C3B0}">
      <dgm:prSet phldrT="[Text]"/>
      <dgm:spPr/>
      <dgm:t>
        <a:bodyPr/>
        <a:lstStyle/>
        <a:p>
          <a:pPr algn="ctr" defTabSz="914400">
            <a:buNone/>
          </a:pPr>
          <a:r>
            <a:rPr lang="fr-FR" noProof="0" dirty="0" smtClean="0"/>
            <a:t>Étape 1 Titre</a:t>
          </a:r>
          <a:endParaRPr lang="fr-FR" noProof="0" dirty="0"/>
        </a:p>
      </dgm:t>
    </dgm:pt>
    <dgm:pt modelId="{DB2D4765-440D-4277-BF86-C02782D3A3C6}" type="parTrans" cxnId="{2EF5E0CD-5853-4CDC-B437-83E383AA7095}">
      <dgm:prSet/>
      <dgm:spPr/>
      <dgm:t>
        <a:bodyPr/>
        <a:lstStyle/>
        <a:p>
          <a:endParaRPr lang="en-US"/>
        </a:p>
      </dgm:t>
    </dgm:pt>
    <dgm:pt modelId="{2F5EA1B7-608D-4C38-AB55-7EB855BD551C}" type="sibTrans" cxnId="{2EF5E0CD-5853-4CDC-B437-83E383AA7095}">
      <dgm:prSet/>
      <dgm:spPr/>
      <dgm:t>
        <a:bodyPr/>
        <a:lstStyle/>
        <a:p>
          <a:endParaRPr lang="en-US"/>
        </a:p>
      </dgm:t>
    </dgm:pt>
    <dgm:pt modelId="{E9D93D53-478D-44BE-A628-D047F0BBFC55}">
      <dgm:prSet phldrT="[Text]"/>
      <dgm:spPr/>
      <dgm:t>
        <a:bodyPr/>
        <a:lstStyle/>
        <a:p>
          <a:pPr algn="ctr" defTabSz="914400">
            <a:buNone/>
          </a:pPr>
          <a:r>
            <a:rPr lang="fr-FR" noProof="0" dirty="0" smtClean="0"/>
            <a:t>Étape 2 Titre</a:t>
          </a:r>
          <a:endParaRPr lang="fr-FR" noProof="0" dirty="0"/>
        </a:p>
      </dgm:t>
    </dgm:pt>
    <dgm:pt modelId="{5306C3DC-5838-45C7-833C-55A656AF303A}" type="parTrans" cxnId="{B2F4E668-4AE4-41FB-A4F3-93720753AA29}">
      <dgm:prSet/>
      <dgm:spPr/>
      <dgm:t>
        <a:bodyPr/>
        <a:lstStyle/>
        <a:p>
          <a:endParaRPr lang="en-US"/>
        </a:p>
      </dgm:t>
    </dgm:pt>
    <dgm:pt modelId="{4DE2B7A7-4A62-423B-B636-C0A5E11346D9}" type="sibTrans" cxnId="{B2F4E668-4AE4-41FB-A4F3-93720753AA29}">
      <dgm:prSet/>
      <dgm:spPr/>
      <dgm:t>
        <a:bodyPr/>
        <a:lstStyle/>
        <a:p>
          <a:endParaRPr lang="en-US"/>
        </a:p>
      </dgm:t>
    </dgm:pt>
    <dgm:pt modelId="{726ADFD0-1C3F-4672-A857-5D8293A86026}">
      <dgm:prSet phldrT="[Text]"/>
      <dgm:spPr/>
      <dgm:t>
        <a:bodyPr/>
        <a:lstStyle/>
        <a:p>
          <a:pPr algn="ctr" defTabSz="914400">
            <a:buNone/>
          </a:pPr>
          <a:r>
            <a:rPr lang="fr-FR" noProof="0" dirty="0" smtClean="0"/>
            <a:t>Étape 3 Titre</a:t>
          </a:r>
          <a:endParaRPr lang="fr-FR" noProof="0" dirty="0"/>
        </a:p>
      </dgm:t>
    </dgm:pt>
    <dgm:pt modelId="{D9CBF4EA-EBB8-4367-A9CE-DEADF5683218}" type="parTrans" cxnId="{D9D8ACAD-1184-47DE-85D4-142EA083E412}">
      <dgm:prSet/>
      <dgm:spPr/>
      <dgm:t>
        <a:bodyPr/>
        <a:lstStyle/>
        <a:p>
          <a:endParaRPr lang="en-US"/>
        </a:p>
      </dgm:t>
    </dgm:pt>
    <dgm:pt modelId="{CADDA2AF-B303-49D1-9045-838AD79CA83D}" type="sibTrans" cxnId="{D9D8ACAD-1184-47DE-85D4-142EA083E412}">
      <dgm:prSet/>
      <dgm:spPr/>
      <dgm:t>
        <a:bodyPr/>
        <a:lstStyle/>
        <a:p>
          <a:endParaRPr lang="en-US"/>
        </a:p>
      </dgm:t>
    </dgm:pt>
    <dgm:pt modelId="{39E3A700-C322-4EED-9BB3-7E0CEBE41FD2}">
      <dgm:prSet phldrT="[Text]"/>
      <dgm:spPr/>
      <dgm:t>
        <a:bodyPr/>
        <a:lstStyle/>
        <a:p>
          <a:pPr algn="ctr" defTabSz="914400">
            <a:buNone/>
          </a:pPr>
          <a:r>
            <a:rPr lang="fr-FR" noProof="0" dirty="0" smtClean="0"/>
            <a:t>Étape 4 Titre</a:t>
          </a:r>
          <a:endParaRPr lang="fr-FR" noProof="0" dirty="0"/>
        </a:p>
      </dgm:t>
    </dgm:pt>
    <dgm:pt modelId="{41774716-5AB6-4AE7-A398-95DD78875D0E}" type="parTrans" cxnId="{4737E989-8E54-4F5E-875D-6E4B0CD28674}">
      <dgm:prSet/>
      <dgm:spPr/>
      <dgm:t>
        <a:bodyPr/>
        <a:lstStyle/>
        <a:p>
          <a:endParaRPr lang="en-US"/>
        </a:p>
      </dgm:t>
    </dgm:pt>
    <dgm:pt modelId="{0EA70E27-23AC-4A4B-BB99-F7590A690806}" type="sibTrans" cxnId="{4737E989-8E54-4F5E-875D-6E4B0CD28674}">
      <dgm:prSet/>
      <dgm:spPr/>
      <dgm:t>
        <a:bodyPr/>
        <a:lstStyle/>
        <a:p>
          <a:endParaRPr lang="en-US"/>
        </a:p>
      </dgm:t>
    </dgm:pt>
    <dgm:pt modelId="{600B1B5E-069D-4C13-96FD-9E4CC592FD8E}">
      <dgm:prSet phldrT="[Text]"/>
      <dgm:spPr/>
      <dgm:t>
        <a:bodyPr/>
        <a:lstStyle/>
        <a:p>
          <a:pPr algn="ctr" defTabSz="914400">
            <a:buNone/>
          </a:pPr>
          <a:r>
            <a:rPr lang="fr-FR" noProof="0" dirty="0" smtClean="0"/>
            <a:t>Étape 5 Titre</a:t>
          </a:r>
          <a:endParaRPr lang="fr-FR" noProof="0" dirty="0"/>
        </a:p>
      </dgm:t>
    </dgm:pt>
    <dgm:pt modelId="{9AA9E2D5-1C9E-423C-B830-C007223D075D}" type="parTrans" cxnId="{9EFA8D06-137A-461A-B0F7-DA2D219C2D0D}">
      <dgm:prSet/>
      <dgm:spPr/>
      <dgm:t>
        <a:bodyPr/>
        <a:lstStyle/>
        <a:p>
          <a:endParaRPr lang="en-US"/>
        </a:p>
      </dgm:t>
    </dgm:pt>
    <dgm:pt modelId="{AB7695D1-54B2-4E09-9B26-F376C3B3DB56}" type="sibTrans" cxnId="{9EFA8D06-137A-461A-B0F7-DA2D219C2D0D}">
      <dgm:prSet/>
      <dgm:spPr/>
      <dgm:t>
        <a:bodyPr/>
        <a:lstStyle/>
        <a:p>
          <a:endParaRPr lang="en-US"/>
        </a:p>
      </dgm:t>
    </dgm:pt>
    <dgm:pt modelId="{BB12CCC1-197F-458B-879B-7351C14BE0A7}" type="pres">
      <dgm:prSet presAssocID="{F5BE4DDE-4D38-4783-BC1B-6EA59ECE10B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D996AD-23D7-4333-87D3-FDDD730AEB7C}" type="pres">
      <dgm:prSet presAssocID="{A4EEF772-52BF-4048-BDB1-A2125245C3B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B89E35-15DC-49BD-A640-CD694FC4552C}" type="pres">
      <dgm:prSet presAssocID="{2F5EA1B7-608D-4C38-AB55-7EB855BD551C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C7FDA4E-2685-4F98-8380-B2E09847B6DF}" type="pres">
      <dgm:prSet presAssocID="{2F5EA1B7-608D-4C38-AB55-7EB855BD551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31E91E2-42C6-437F-BA00-964CCBF2643B}" type="pres">
      <dgm:prSet presAssocID="{E9D93D53-478D-44BE-A628-D047F0BBFC5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199B6-388E-4F6F-B6B2-327C700FE261}" type="pres">
      <dgm:prSet presAssocID="{4DE2B7A7-4A62-423B-B636-C0A5E11346D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BFE57C74-3054-4F0D-8DD9-F47E8297AC00}" type="pres">
      <dgm:prSet presAssocID="{4DE2B7A7-4A62-423B-B636-C0A5E11346D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D6FA10C2-853E-453C-9874-757A3702FE4F}" type="pres">
      <dgm:prSet presAssocID="{726ADFD0-1C3F-4672-A857-5D8293A8602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4AD37-CA7D-402C-AD94-AEEA933A97AD}" type="pres">
      <dgm:prSet presAssocID="{CADDA2AF-B303-49D1-9045-838AD79CA83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818083A-51FE-4141-9658-D23AB7FCCC1F}" type="pres">
      <dgm:prSet presAssocID="{CADDA2AF-B303-49D1-9045-838AD79CA83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5C0A546-4A34-4B8E-BF33-5866D63CB48B}" type="pres">
      <dgm:prSet presAssocID="{39E3A700-C322-4EED-9BB3-7E0CEBE41FD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4597E-325F-40E6-8834-50FF816777D8}" type="pres">
      <dgm:prSet presAssocID="{0EA70E27-23AC-4A4B-BB99-F7590A690806}" presName="sibTrans" presStyleLbl="sibTrans2D1" presStyleIdx="3" presStyleCnt="5"/>
      <dgm:spPr/>
      <dgm:t>
        <a:bodyPr/>
        <a:lstStyle/>
        <a:p>
          <a:endParaRPr lang="en-US"/>
        </a:p>
      </dgm:t>
    </dgm:pt>
    <dgm:pt modelId="{70120B93-6DBC-401A-BFD7-993CE723D428}" type="pres">
      <dgm:prSet presAssocID="{0EA70E27-23AC-4A4B-BB99-F7590A69080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2718F14A-7E5B-40FB-AE5D-9FE1D47D646A}" type="pres">
      <dgm:prSet presAssocID="{600B1B5E-069D-4C13-96FD-9E4CC592FD8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FCD88-DED7-48DF-9104-6BAA8703AAC1}" type="pres">
      <dgm:prSet presAssocID="{AB7695D1-54B2-4E09-9B26-F376C3B3DB5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6851C0A-DDED-4CBC-922D-7E202CC605AC}" type="pres">
      <dgm:prSet presAssocID="{AB7695D1-54B2-4E09-9B26-F376C3B3DB5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CC272A8D-0CAB-4E58-9327-EBBB370AA47A}" type="presOf" srcId="{4DE2B7A7-4A62-423B-B636-C0A5E11346D9}" destId="{BFE57C74-3054-4F0D-8DD9-F47E8297AC00}" srcOrd="1" destOrd="0" presId="urn:microsoft.com/office/officeart/2005/8/layout/cycle2"/>
    <dgm:cxn modelId="{786D9ABE-9794-4539-9891-9054A85E5306}" type="presOf" srcId="{CADDA2AF-B303-49D1-9045-838AD79CA83D}" destId="{A818083A-51FE-4141-9658-D23AB7FCCC1F}" srcOrd="1" destOrd="0" presId="urn:microsoft.com/office/officeart/2005/8/layout/cycle2"/>
    <dgm:cxn modelId="{F5B44C16-6682-4668-855D-0FDB9FC9ACC8}" type="presOf" srcId="{F5BE4DDE-4D38-4783-BC1B-6EA59ECE10B7}" destId="{BB12CCC1-197F-458B-879B-7351C14BE0A7}" srcOrd="0" destOrd="0" presId="urn:microsoft.com/office/officeart/2005/8/layout/cycle2"/>
    <dgm:cxn modelId="{1652398C-B1B0-4DEE-B934-81253D89743B}" type="presOf" srcId="{AB7695D1-54B2-4E09-9B26-F376C3B3DB56}" destId="{D3AFCD88-DED7-48DF-9104-6BAA8703AAC1}" srcOrd="0" destOrd="0" presId="urn:microsoft.com/office/officeart/2005/8/layout/cycle2"/>
    <dgm:cxn modelId="{D8A46E36-0279-4108-B1AD-3CD3883A1C73}" type="presOf" srcId="{2F5EA1B7-608D-4C38-AB55-7EB855BD551C}" destId="{FEB89E35-15DC-49BD-A640-CD694FC4552C}" srcOrd="0" destOrd="0" presId="urn:microsoft.com/office/officeart/2005/8/layout/cycle2"/>
    <dgm:cxn modelId="{49DAF3FB-3409-4B37-9625-6D00EAC99894}" type="presOf" srcId="{2F5EA1B7-608D-4C38-AB55-7EB855BD551C}" destId="{0C7FDA4E-2685-4F98-8380-B2E09847B6DF}" srcOrd="1" destOrd="0" presId="urn:microsoft.com/office/officeart/2005/8/layout/cycle2"/>
    <dgm:cxn modelId="{4737E989-8E54-4F5E-875D-6E4B0CD28674}" srcId="{F5BE4DDE-4D38-4783-BC1B-6EA59ECE10B7}" destId="{39E3A700-C322-4EED-9BB3-7E0CEBE41FD2}" srcOrd="3" destOrd="0" parTransId="{41774716-5AB6-4AE7-A398-95DD78875D0E}" sibTransId="{0EA70E27-23AC-4A4B-BB99-F7590A690806}"/>
    <dgm:cxn modelId="{B2F4E668-4AE4-41FB-A4F3-93720753AA29}" srcId="{F5BE4DDE-4D38-4783-BC1B-6EA59ECE10B7}" destId="{E9D93D53-478D-44BE-A628-D047F0BBFC55}" srcOrd="1" destOrd="0" parTransId="{5306C3DC-5838-45C7-833C-55A656AF303A}" sibTransId="{4DE2B7A7-4A62-423B-B636-C0A5E11346D9}"/>
    <dgm:cxn modelId="{69FA5746-AD3D-4FA1-97F2-0E0D311BA23B}" type="presOf" srcId="{4DE2B7A7-4A62-423B-B636-C0A5E11346D9}" destId="{FB2199B6-388E-4F6F-B6B2-327C700FE261}" srcOrd="0" destOrd="0" presId="urn:microsoft.com/office/officeart/2005/8/layout/cycle2"/>
    <dgm:cxn modelId="{E43937D6-EBE8-45C9-8289-D4FCA4FED181}" type="presOf" srcId="{A4EEF772-52BF-4048-BDB1-A2125245C3B0}" destId="{1DD996AD-23D7-4333-87D3-FDDD730AEB7C}" srcOrd="0" destOrd="0" presId="urn:microsoft.com/office/officeart/2005/8/layout/cycle2"/>
    <dgm:cxn modelId="{F9E9A298-A19B-4BE1-8C42-AD81FE3C54CE}" type="presOf" srcId="{0EA70E27-23AC-4A4B-BB99-F7590A690806}" destId="{69E4597E-325F-40E6-8834-50FF816777D8}" srcOrd="0" destOrd="0" presId="urn:microsoft.com/office/officeart/2005/8/layout/cycle2"/>
    <dgm:cxn modelId="{98DBD283-8CF2-42A7-80C7-D7C90BC34976}" type="presOf" srcId="{600B1B5E-069D-4C13-96FD-9E4CC592FD8E}" destId="{2718F14A-7E5B-40FB-AE5D-9FE1D47D646A}" srcOrd="0" destOrd="0" presId="urn:microsoft.com/office/officeart/2005/8/layout/cycle2"/>
    <dgm:cxn modelId="{9EFA8D06-137A-461A-B0F7-DA2D219C2D0D}" srcId="{F5BE4DDE-4D38-4783-BC1B-6EA59ECE10B7}" destId="{600B1B5E-069D-4C13-96FD-9E4CC592FD8E}" srcOrd="4" destOrd="0" parTransId="{9AA9E2D5-1C9E-423C-B830-C007223D075D}" sibTransId="{AB7695D1-54B2-4E09-9B26-F376C3B3DB56}"/>
    <dgm:cxn modelId="{2EF5E0CD-5853-4CDC-B437-83E383AA7095}" srcId="{F5BE4DDE-4D38-4783-BC1B-6EA59ECE10B7}" destId="{A4EEF772-52BF-4048-BDB1-A2125245C3B0}" srcOrd="0" destOrd="0" parTransId="{DB2D4765-440D-4277-BF86-C02782D3A3C6}" sibTransId="{2F5EA1B7-608D-4C38-AB55-7EB855BD551C}"/>
    <dgm:cxn modelId="{48A416A1-0703-4049-A0C4-1FE156F8357C}" type="presOf" srcId="{CADDA2AF-B303-49D1-9045-838AD79CA83D}" destId="{A474AD37-CA7D-402C-AD94-AEEA933A97AD}" srcOrd="0" destOrd="0" presId="urn:microsoft.com/office/officeart/2005/8/layout/cycle2"/>
    <dgm:cxn modelId="{D2FF9B88-6A60-4F5C-8940-79CC18157747}" type="presOf" srcId="{39E3A700-C322-4EED-9BB3-7E0CEBE41FD2}" destId="{B5C0A546-4A34-4B8E-BF33-5866D63CB48B}" srcOrd="0" destOrd="0" presId="urn:microsoft.com/office/officeart/2005/8/layout/cycle2"/>
    <dgm:cxn modelId="{861DC832-ACA8-4CAA-B26E-985091452A78}" type="presOf" srcId="{E9D93D53-478D-44BE-A628-D047F0BBFC55}" destId="{731E91E2-42C6-437F-BA00-964CCBF2643B}" srcOrd="0" destOrd="0" presId="urn:microsoft.com/office/officeart/2005/8/layout/cycle2"/>
    <dgm:cxn modelId="{90D4B70C-3FDF-434A-8EE6-278DA9CC0FD1}" type="presOf" srcId="{726ADFD0-1C3F-4672-A857-5D8293A86026}" destId="{D6FA10C2-853E-453C-9874-757A3702FE4F}" srcOrd="0" destOrd="0" presId="urn:microsoft.com/office/officeart/2005/8/layout/cycle2"/>
    <dgm:cxn modelId="{D9D8ACAD-1184-47DE-85D4-142EA083E412}" srcId="{F5BE4DDE-4D38-4783-BC1B-6EA59ECE10B7}" destId="{726ADFD0-1C3F-4672-A857-5D8293A86026}" srcOrd="2" destOrd="0" parTransId="{D9CBF4EA-EBB8-4367-A9CE-DEADF5683218}" sibTransId="{CADDA2AF-B303-49D1-9045-838AD79CA83D}"/>
    <dgm:cxn modelId="{C2F82416-0561-4FC2-A098-882F694A57C6}" type="presOf" srcId="{AB7695D1-54B2-4E09-9B26-F376C3B3DB56}" destId="{B6851C0A-DDED-4CBC-922D-7E202CC605AC}" srcOrd="1" destOrd="0" presId="urn:microsoft.com/office/officeart/2005/8/layout/cycle2"/>
    <dgm:cxn modelId="{7116F080-3F66-4712-B2A8-43C6BAF2E3A7}" type="presOf" srcId="{0EA70E27-23AC-4A4B-BB99-F7590A690806}" destId="{70120B93-6DBC-401A-BFD7-993CE723D428}" srcOrd="1" destOrd="0" presId="urn:microsoft.com/office/officeart/2005/8/layout/cycle2"/>
    <dgm:cxn modelId="{43CDE8BE-E532-4083-B80E-2CB43B896612}" type="presParOf" srcId="{BB12CCC1-197F-458B-879B-7351C14BE0A7}" destId="{1DD996AD-23D7-4333-87D3-FDDD730AEB7C}" srcOrd="0" destOrd="0" presId="urn:microsoft.com/office/officeart/2005/8/layout/cycle2"/>
    <dgm:cxn modelId="{411F1218-C3B9-4F67-A31C-D071F81D19FD}" type="presParOf" srcId="{BB12CCC1-197F-458B-879B-7351C14BE0A7}" destId="{FEB89E35-15DC-49BD-A640-CD694FC4552C}" srcOrd="1" destOrd="0" presId="urn:microsoft.com/office/officeart/2005/8/layout/cycle2"/>
    <dgm:cxn modelId="{4FA9D3EE-FAA9-49E9-90AC-BDB3E751F610}" type="presParOf" srcId="{FEB89E35-15DC-49BD-A640-CD694FC4552C}" destId="{0C7FDA4E-2685-4F98-8380-B2E09847B6DF}" srcOrd="0" destOrd="0" presId="urn:microsoft.com/office/officeart/2005/8/layout/cycle2"/>
    <dgm:cxn modelId="{8E05576B-5585-4907-AF14-AD8F4F16F0DC}" type="presParOf" srcId="{BB12CCC1-197F-458B-879B-7351C14BE0A7}" destId="{731E91E2-42C6-437F-BA00-964CCBF2643B}" srcOrd="2" destOrd="0" presId="urn:microsoft.com/office/officeart/2005/8/layout/cycle2"/>
    <dgm:cxn modelId="{1FBC4524-3C8E-498D-9D69-B7E11D03038B}" type="presParOf" srcId="{BB12CCC1-197F-458B-879B-7351C14BE0A7}" destId="{FB2199B6-388E-4F6F-B6B2-327C700FE261}" srcOrd="3" destOrd="0" presId="urn:microsoft.com/office/officeart/2005/8/layout/cycle2"/>
    <dgm:cxn modelId="{2F4D355B-8C24-4C1A-BDAE-8A6720EA6CF0}" type="presParOf" srcId="{FB2199B6-388E-4F6F-B6B2-327C700FE261}" destId="{BFE57C74-3054-4F0D-8DD9-F47E8297AC00}" srcOrd="0" destOrd="0" presId="urn:microsoft.com/office/officeart/2005/8/layout/cycle2"/>
    <dgm:cxn modelId="{CA0EECCB-CCA6-4952-89D5-063740AEAADE}" type="presParOf" srcId="{BB12CCC1-197F-458B-879B-7351C14BE0A7}" destId="{D6FA10C2-853E-453C-9874-757A3702FE4F}" srcOrd="4" destOrd="0" presId="urn:microsoft.com/office/officeart/2005/8/layout/cycle2"/>
    <dgm:cxn modelId="{A4944CF4-F201-491B-8394-57B76027B5BB}" type="presParOf" srcId="{BB12CCC1-197F-458B-879B-7351C14BE0A7}" destId="{A474AD37-CA7D-402C-AD94-AEEA933A97AD}" srcOrd="5" destOrd="0" presId="urn:microsoft.com/office/officeart/2005/8/layout/cycle2"/>
    <dgm:cxn modelId="{B3096BA9-B960-4523-B3A5-483A213C78EE}" type="presParOf" srcId="{A474AD37-CA7D-402C-AD94-AEEA933A97AD}" destId="{A818083A-51FE-4141-9658-D23AB7FCCC1F}" srcOrd="0" destOrd="0" presId="urn:microsoft.com/office/officeart/2005/8/layout/cycle2"/>
    <dgm:cxn modelId="{8BE270D2-8ED3-4377-BBA0-41E076325ABD}" type="presParOf" srcId="{BB12CCC1-197F-458B-879B-7351C14BE0A7}" destId="{B5C0A546-4A34-4B8E-BF33-5866D63CB48B}" srcOrd="6" destOrd="0" presId="urn:microsoft.com/office/officeart/2005/8/layout/cycle2"/>
    <dgm:cxn modelId="{F378D86E-6353-41C8-80C0-BB17945FFDD6}" type="presParOf" srcId="{BB12CCC1-197F-458B-879B-7351C14BE0A7}" destId="{69E4597E-325F-40E6-8834-50FF816777D8}" srcOrd="7" destOrd="0" presId="urn:microsoft.com/office/officeart/2005/8/layout/cycle2"/>
    <dgm:cxn modelId="{35989CAA-922F-4AEF-9BBB-24AD5E7ED626}" type="presParOf" srcId="{69E4597E-325F-40E6-8834-50FF816777D8}" destId="{70120B93-6DBC-401A-BFD7-993CE723D428}" srcOrd="0" destOrd="0" presId="urn:microsoft.com/office/officeart/2005/8/layout/cycle2"/>
    <dgm:cxn modelId="{DE9753D1-9BC3-4EB2-895A-5AD20416F7DE}" type="presParOf" srcId="{BB12CCC1-197F-458B-879B-7351C14BE0A7}" destId="{2718F14A-7E5B-40FB-AE5D-9FE1D47D646A}" srcOrd="8" destOrd="0" presId="urn:microsoft.com/office/officeart/2005/8/layout/cycle2"/>
    <dgm:cxn modelId="{0098BC47-327C-4EF4-BD5B-0BE4C08ECFCA}" type="presParOf" srcId="{BB12CCC1-197F-458B-879B-7351C14BE0A7}" destId="{D3AFCD88-DED7-48DF-9104-6BAA8703AAC1}" srcOrd="9" destOrd="0" presId="urn:microsoft.com/office/officeart/2005/8/layout/cycle2"/>
    <dgm:cxn modelId="{43E6BFAE-EB24-4E78-9355-801F654290BB}" type="presParOf" srcId="{D3AFCD88-DED7-48DF-9104-6BAA8703AAC1}" destId="{B6851C0A-DDED-4CBC-922D-7E202CC605A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996AD-23D7-4333-87D3-FDDD730AEB7C}">
      <dsp:nvSpPr>
        <dsp:cNvPr id="0" name=""/>
        <dsp:cNvSpPr/>
      </dsp:nvSpPr>
      <dsp:spPr>
        <a:xfrm>
          <a:off x="1805719" y="323"/>
          <a:ext cx="1087561" cy="108756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noProof="0" dirty="0" smtClean="0"/>
            <a:t>Étape 1 Titre</a:t>
          </a:r>
          <a:endParaRPr lang="fr-FR" sz="1900" kern="1200" noProof="0" dirty="0"/>
        </a:p>
      </dsp:txBody>
      <dsp:txXfrm>
        <a:off x="1964989" y="159593"/>
        <a:ext cx="769021" cy="769021"/>
      </dsp:txXfrm>
    </dsp:sp>
    <dsp:sp modelId="{FEB89E35-15DC-49BD-A640-CD694FC4552C}">
      <dsp:nvSpPr>
        <dsp:cNvPr id="0" name=""/>
        <dsp:cNvSpPr/>
      </dsp:nvSpPr>
      <dsp:spPr>
        <a:xfrm rot="2160000">
          <a:off x="2858713" y="835274"/>
          <a:ext cx="288299" cy="3670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866972" y="883265"/>
        <a:ext cx="201809" cy="220232"/>
      </dsp:txXfrm>
    </dsp:sp>
    <dsp:sp modelId="{731E91E2-42C6-437F-BA00-964CCBF2643B}">
      <dsp:nvSpPr>
        <dsp:cNvPr id="0" name=""/>
        <dsp:cNvSpPr/>
      </dsp:nvSpPr>
      <dsp:spPr>
        <a:xfrm>
          <a:off x="3125648" y="959308"/>
          <a:ext cx="1087561" cy="108756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noProof="0" dirty="0" smtClean="0"/>
            <a:t>Étape 2 Titre</a:t>
          </a:r>
          <a:endParaRPr lang="fr-FR" sz="1900" kern="1200" noProof="0" dirty="0"/>
        </a:p>
      </dsp:txBody>
      <dsp:txXfrm>
        <a:off x="3284918" y="1118578"/>
        <a:ext cx="769021" cy="769021"/>
      </dsp:txXfrm>
    </dsp:sp>
    <dsp:sp modelId="{FB2199B6-388E-4F6F-B6B2-327C700FE261}">
      <dsp:nvSpPr>
        <dsp:cNvPr id="0" name=""/>
        <dsp:cNvSpPr/>
      </dsp:nvSpPr>
      <dsp:spPr>
        <a:xfrm rot="6480000">
          <a:off x="3275716" y="2087637"/>
          <a:ext cx="288299" cy="3670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332324" y="2119919"/>
        <a:ext cx="201809" cy="220232"/>
      </dsp:txXfrm>
    </dsp:sp>
    <dsp:sp modelId="{D6FA10C2-853E-453C-9874-757A3702FE4F}">
      <dsp:nvSpPr>
        <dsp:cNvPr id="0" name=""/>
        <dsp:cNvSpPr/>
      </dsp:nvSpPr>
      <dsp:spPr>
        <a:xfrm>
          <a:off x="2621480" y="2510978"/>
          <a:ext cx="1087561" cy="10875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noProof="0" dirty="0" smtClean="0"/>
            <a:t>Étape 3 Titre</a:t>
          </a:r>
          <a:endParaRPr lang="fr-FR" sz="1900" kern="1200" noProof="0" dirty="0"/>
        </a:p>
      </dsp:txBody>
      <dsp:txXfrm>
        <a:off x="2780750" y="2670248"/>
        <a:ext cx="769021" cy="769021"/>
      </dsp:txXfrm>
    </dsp:sp>
    <dsp:sp modelId="{A474AD37-CA7D-402C-AD94-AEEA933A97AD}">
      <dsp:nvSpPr>
        <dsp:cNvPr id="0" name=""/>
        <dsp:cNvSpPr/>
      </dsp:nvSpPr>
      <dsp:spPr>
        <a:xfrm rot="10800000">
          <a:off x="2213509" y="2871232"/>
          <a:ext cx="288299" cy="3670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299999" y="2944642"/>
        <a:ext cx="201809" cy="220232"/>
      </dsp:txXfrm>
    </dsp:sp>
    <dsp:sp modelId="{B5C0A546-4A34-4B8E-BF33-5866D63CB48B}">
      <dsp:nvSpPr>
        <dsp:cNvPr id="0" name=""/>
        <dsp:cNvSpPr/>
      </dsp:nvSpPr>
      <dsp:spPr>
        <a:xfrm>
          <a:off x="989958" y="2510978"/>
          <a:ext cx="1087561" cy="10875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noProof="0" dirty="0" smtClean="0"/>
            <a:t>Étape 4 Titre</a:t>
          </a:r>
          <a:endParaRPr lang="fr-FR" sz="1900" kern="1200" noProof="0" dirty="0"/>
        </a:p>
      </dsp:txBody>
      <dsp:txXfrm>
        <a:off x="1149228" y="2670248"/>
        <a:ext cx="769021" cy="769021"/>
      </dsp:txXfrm>
    </dsp:sp>
    <dsp:sp modelId="{69E4597E-325F-40E6-8834-50FF816777D8}">
      <dsp:nvSpPr>
        <dsp:cNvPr id="0" name=""/>
        <dsp:cNvSpPr/>
      </dsp:nvSpPr>
      <dsp:spPr>
        <a:xfrm rot="15120000">
          <a:off x="1140026" y="2103157"/>
          <a:ext cx="288299" cy="3670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1196634" y="2217695"/>
        <a:ext cx="201809" cy="220232"/>
      </dsp:txXfrm>
    </dsp:sp>
    <dsp:sp modelId="{2718F14A-7E5B-40FB-AE5D-9FE1D47D646A}">
      <dsp:nvSpPr>
        <dsp:cNvPr id="0" name=""/>
        <dsp:cNvSpPr/>
      </dsp:nvSpPr>
      <dsp:spPr>
        <a:xfrm>
          <a:off x="485790" y="959308"/>
          <a:ext cx="1087561" cy="108756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noProof="0" dirty="0" smtClean="0"/>
            <a:t>Étape 5 Titre</a:t>
          </a:r>
          <a:endParaRPr lang="fr-FR" sz="1900" kern="1200" noProof="0" dirty="0"/>
        </a:p>
      </dsp:txBody>
      <dsp:txXfrm>
        <a:off x="645060" y="1118578"/>
        <a:ext cx="769021" cy="769021"/>
      </dsp:txXfrm>
    </dsp:sp>
    <dsp:sp modelId="{D3AFCD88-DED7-48DF-9104-6BAA8703AAC1}">
      <dsp:nvSpPr>
        <dsp:cNvPr id="0" name=""/>
        <dsp:cNvSpPr/>
      </dsp:nvSpPr>
      <dsp:spPr>
        <a:xfrm rot="19440000">
          <a:off x="1538784" y="844866"/>
          <a:ext cx="288299" cy="3670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547043" y="943695"/>
        <a:ext cx="201809" cy="220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6D341-6D40-498C-B355-1A6B10FB4029}" type="datetimeFigureOut">
              <a:rPr lang="en-US"/>
              <a:t>7/17/2014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86A95-D0A4-44B9-98DA-3665758D8262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98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E7497-3723-4859-BCC5-41DA474F1359}" type="datetimeFigureOut">
              <a:rPr lang="en-US"/>
              <a:t>7/17/2014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821A9-1C31-4760-BDBC-9A0BA471B1B7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216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ambria"/>
                <a:ea typeface="+mn-ea"/>
                <a:cs typeface="+mn-cs"/>
              </a:rPr>
              <a:t>2</a:t>
            </a:fld>
            <a:endParaRPr lang="en-US" sz="1200" b="0" i="0"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27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5749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343" y="4243845"/>
            <a:ext cx="3076307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5750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09342" y="2590078"/>
            <a:ext cx="3076308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145" y="2733709"/>
            <a:ext cx="8142013" cy="1373070"/>
          </a:xfrm>
        </p:spPr>
        <p:txBody>
          <a:bodyPr anchor="b">
            <a:noAutofit/>
          </a:bodyPr>
          <a:lstStyle>
            <a:lvl1pPr algn="r">
              <a:defRPr sz="5398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145" y="4394040"/>
            <a:ext cx="8142013" cy="1117687"/>
          </a:xfrm>
        </p:spPr>
        <p:txBody>
          <a:bodyPr>
            <a:normAutofit/>
          </a:bodyPr>
          <a:lstStyle>
            <a:lvl1pPr marL="0" indent="0" algn="r">
              <a:buNone/>
              <a:defRPr sz="19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2936" y="2750337"/>
            <a:ext cx="1171583" cy="1356442"/>
          </a:xfrm>
        </p:spPr>
        <p:txBody>
          <a:bodyPr/>
          <a:lstStyle/>
          <a:p>
            <a:fld id="{F25A965E-3C11-4F28-82DC-E30D63FAC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27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5094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5929622"/>
            <a:ext cx="1602580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3071" y="4567988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46" y="4711617"/>
            <a:ext cx="9611355" cy="453051"/>
          </a:xfrm>
        </p:spPr>
        <p:txBody>
          <a:bodyPr anchor="b">
            <a:normAutofit/>
          </a:bodyPr>
          <a:lstStyle>
            <a:lvl1pPr>
              <a:defRPr sz="239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146" y="609598"/>
            <a:ext cx="9611355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142" y="5169584"/>
            <a:ext cx="9611358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6662" y="4711310"/>
            <a:ext cx="1153850" cy="1090789"/>
          </a:xfrm>
        </p:spPr>
        <p:txBody>
          <a:bodyPr/>
          <a:lstStyle/>
          <a:p>
            <a:fld id="{F25A965E-3C11-4F28-82DC-E30D63FAC43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75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5094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5929622"/>
            <a:ext cx="1602580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3071" y="4567988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45" y="609597"/>
            <a:ext cx="9611354" cy="3592750"/>
          </a:xfrm>
        </p:spPr>
        <p:txBody>
          <a:bodyPr anchor="ctr"/>
          <a:lstStyle>
            <a:lvl1pPr>
              <a:defRPr sz="319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146" y="4711616"/>
            <a:ext cx="9611355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6662" y="4711616"/>
            <a:ext cx="1153850" cy="1090789"/>
          </a:xfrm>
        </p:spPr>
        <p:txBody>
          <a:bodyPr/>
          <a:lstStyle/>
          <a:p>
            <a:fld id="{F25A965E-3C11-4F28-82DC-E30D63FAC43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066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5094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5929622"/>
            <a:ext cx="1602580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3071" y="4567988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563" y="609599"/>
            <a:ext cx="8716606" cy="3036061"/>
          </a:xfrm>
        </p:spPr>
        <p:txBody>
          <a:bodyPr anchor="ctr"/>
          <a:lstStyle>
            <a:lvl1pPr>
              <a:defRPr sz="319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1923" y="3653379"/>
            <a:ext cx="8154455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146" y="4711616"/>
            <a:ext cx="9611355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6662" y="4709926"/>
            <a:ext cx="1153850" cy="1090789"/>
          </a:xfrm>
        </p:spPr>
        <p:txBody>
          <a:bodyPr/>
          <a:lstStyle/>
          <a:p>
            <a:fld id="{F25A965E-3C11-4F28-82DC-E30D63FAC43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TextBox 15"/>
          <p:cNvSpPr txBox="1"/>
          <p:nvPr/>
        </p:nvSpPr>
        <p:spPr>
          <a:xfrm>
            <a:off x="583420" y="74811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1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0293" y="3033524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1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257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5094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5929622"/>
            <a:ext cx="1602580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3071" y="4567988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42" y="4711616"/>
            <a:ext cx="9611358" cy="588535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143" y="5300150"/>
            <a:ext cx="9611358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6662" y="4709926"/>
            <a:ext cx="1153850" cy="1090789"/>
          </a:xfrm>
        </p:spPr>
        <p:txBody>
          <a:bodyPr/>
          <a:lstStyle/>
          <a:p>
            <a:fld id="{F25A965E-3C11-4F28-82DC-E30D63FAC43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095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047" y="753228"/>
            <a:ext cx="9622454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774" y="2336873"/>
            <a:ext cx="3069235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145" y="3022674"/>
            <a:ext cx="3048908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4995" y="2336873"/>
            <a:ext cx="306244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4443" y="3022674"/>
            <a:ext cx="306244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2275" y="2336873"/>
            <a:ext cx="3069226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2275" y="3022674"/>
            <a:ext cx="3069226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814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145" y="753228"/>
            <a:ext cx="9611356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141" y="4297503"/>
            <a:ext cx="3048911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141" y="2336873"/>
            <a:ext cx="3048911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141" y="4873765"/>
            <a:ext cx="3048911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4444" y="4297503"/>
            <a:ext cx="306244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4443" y="2336873"/>
            <a:ext cx="306244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3090" y="4873764"/>
            <a:ext cx="3066498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8796" y="4297503"/>
            <a:ext cx="3062707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28795" y="2336873"/>
            <a:ext cx="306270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28671" y="4873762"/>
            <a:ext cx="306676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270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17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3428" y="1869573"/>
            <a:ext cx="5106988" cy="136784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5424" y="5372581"/>
            <a:ext cx="1602997" cy="13678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6593" y="609597"/>
            <a:ext cx="1073522" cy="435376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145" y="609598"/>
            <a:ext cx="8867694" cy="532658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5353" y="5936188"/>
            <a:ext cx="2742486" cy="365125"/>
          </a:xfrm>
        </p:spPr>
        <p:txBody>
          <a:bodyPr/>
          <a:lstStyle/>
          <a:p>
            <a:fld id="{A753D76A-AFCE-4D96-B917-CBEF96F7D1E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145" y="5936189"/>
            <a:ext cx="612520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4921" y="5398634"/>
            <a:ext cx="1153850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25A965E-3C11-4F28-82DC-E30D63FAC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23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/>
              <a:t>7/17/2014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/>
              <a:t>‹N°›</a:t>
            </a:fld>
            <a:endParaRPr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 bwMode="gray">
          <a:xfrm>
            <a:off x="1634550" y="917753"/>
            <a:ext cx="2592388" cy="3314700"/>
          </a:xfrm>
          <a:solidFill>
            <a:schemeClr val="bg1">
              <a:lumMod val="95000"/>
            </a:schemeClr>
          </a:solidFill>
          <a:ln w="152400">
            <a:solidFill>
              <a:schemeClr val="bg1"/>
            </a:solidFill>
            <a:miter lim="800000"/>
          </a:ln>
          <a:effectLst>
            <a:outerShdw blurRad="88900" sx="101000" sy="101000" algn="tl" rotWithShape="0">
              <a:schemeClr val="accent1">
                <a:lumMod val="50000"/>
                <a:alpha val="15000"/>
              </a:schemeClr>
            </a:outerShdw>
          </a:effectLst>
        </p:spPr>
        <p:txBody>
          <a:bodyPr tIns="457200"/>
          <a:lstStyle>
            <a:lvl1pPr marL="45720" indent="0" algn="ctr"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4"/>
          </p:nvPr>
        </p:nvSpPr>
        <p:spPr bwMode="gray">
          <a:xfrm>
            <a:off x="4787507" y="917753"/>
            <a:ext cx="2592388" cy="3314700"/>
          </a:xfrm>
          <a:solidFill>
            <a:schemeClr val="bg1">
              <a:lumMod val="95000"/>
            </a:schemeClr>
          </a:solidFill>
          <a:ln w="152400">
            <a:solidFill>
              <a:schemeClr val="bg1"/>
            </a:solidFill>
            <a:miter lim="800000"/>
          </a:ln>
          <a:effectLst>
            <a:outerShdw blurRad="88900" sx="101000" sy="101000" algn="tl" rotWithShape="0">
              <a:schemeClr val="accent1">
                <a:lumMod val="50000"/>
                <a:alpha val="15000"/>
              </a:schemeClr>
            </a:outerShdw>
          </a:effectLst>
        </p:spPr>
        <p:txBody>
          <a:bodyPr tIns="457200"/>
          <a:lstStyle>
            <a:lvl1pPr marL="45720" indent="0" algn="ctr"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5"/>
          </p:nvPr>
        </p:nvSpPr>
        <p:spPr bwMode="gray">
          <a:xfrm>
            <a:off x="7940463" y="917753"/>
            <a:ext cx="2592388" cy="3314701"/>
          </a:xfrm>
          <a:solidFill>
            <a:schemeClr val="bg1">
              <a:lumMod val="95000"/>
            </a:schemeClr>
          </a:solidFill>
          <a:ln w="152400">
            <a:solidFill>
              <a:schemeClr val="bg1"/>
            </a:solidFill>
            <a:miter lim="800000"/>
          </a:ln>
          <a:effectLst>
            <a:outerShdw blurRad="88900" sx="101000" sy="101000" algn="tl" rotWithShape="0">
              <a:schemeClr val="accent1">
                <a:lumMod val="50000"/>
                <a:alpha val="15000"/>
              </a:schemeClr>
            </a:outerShdw>
          </a:effectLst>
        </p:spPr>
        <p:txBody>
          <a:bodyPr tIns="457200"/>
          <a:lstStyle>
            <a:lvl1pPr marL="45720" indent="0" algn="ctr"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791200"/>
            <a:ext cx="9144000" cy="457200"/>
          </a:xfrm>
        </p:spPr>
        <p:txBody>
          <a:bodyPr wrap="square">
            <a:norm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4843464"/>
            <a:ext cx="9144002" cy="947736"/>
          </a:xfrm>
        </p:spPr>
        <p:txBody>
          <a:bodyPr>
            <a:normAutofit/>
          </a:bodyPr>
          <a:lstStyle>
            <a:lvl1pPr algn="ctr">
              <a:lnSpc>
                <a:spcPct val="80000"/>
              </a:lnSpc>
              <a:defRPr sz="6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15812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612" y="319088"/>
            <a:ext cx="767080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5612" y="1643063"/>
            <a:ext cx="7670802" cy="452913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/>
              <a:t>7/17/2014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/>
              <a:t>‹N°›</a:t>
            </a:fld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 bwMode="gray">
          <a:xfrm rot="180000">
            <a:off x="357415" y="280969"/>
            <a:ext cx="1446157" cy="1965874"/>
          </a:xfr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 tIns="182880">
            <a:normAutofit/>
          </a:bodyPr>
          <a:lstStyle>
            <a:lvl1pPr marL="45720" indent="0" algn="ctr">
              <a:buNone/>
              <a:defRPr sz="1600"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1325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51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lternate Title Slide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/>
              <a:t>7/17/2014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/>
              <a:t>‹N°›</a:t>
            </a:fld>
            <a:endParaRPr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53090" y="685800"/>
            <a:ext cx="2743200" cy="3913632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  <a:effectLst>
            <a:outerShdw blurRad="88900" sx="101000" sy="101000" algn="ctr" rotWithShape="0">
              <a:schemeClr val="accent1">
                <a:lumMod val="50000"/>
                <a:alpha val="15000"/>
              </a:schemeClr>
            </a:outerShdw>
          </a:effectLst>
        </p:spPr>
        <p:txBody>
          <a:bodyPr tIns="457200"/>
          <a:lstStyle>
            <a:lvl1pPr marL="0" indent="0" algn="ctr"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722812" y="685800"/>
            <a:ext cx="2743200" cy="3913632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  <a:effectLst>
            <a:outerShdw blurRad="88900" sx="101000" sy="101000" algn="ctr" rotWithShape="0">
              <a:schemeClr val="accent1">
                <a:lumMod val="50000"/>
                <a:alpha val="15000"/>
              </a:schemeClr>
            </a:outerShdw>
          </a:effectLst>
        </p:spPr>
        <p:txBody>
          <a:bodyPr vert="horz" lIns="91440" tIns="457200" rIns="91440" bIns="45720" rtlCol="0">
            <a:normAutofit/>
          </a:bodyPr>
          <a:lstStyle>
            <a:lvl1pPr marL="0" indent="-228600" algn="ctr">
              <a:buNone/>
              <a:defRPr/>
            </a:lvl1pPr>
          </a:lstStyle>
          <a:p>
            <a:pPr marL="45720" lvl="0" indent="0" algn="ctr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7592534" y="685800"/>
            <a:ext cx="2743200" cy="3913632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  <a:effectLst>
            <a:outerShdw blurRad="88900" sx="101000" sy="101000" algn="ctr" rotWithShape="0">
              <a:schemeClr val="accent1">
                <a:lumMod val="50000"/>
                <a:alpha val="15000"/>
              </a:schemeClr>
            </a:outerShdw>
          </a:effectLst>
        </p:spPr>
        <p:txBody>
          <a:bodyPr vert="horz" lIns="91440" tIns="457200" rIns="91440" bIns="45720" rtlCol="0">
            <a:normAutofit/>
          </a:bodyPr>
          <a:lstStyle>
            <a:lvl1pPr marL="0" indent="-228600" algn="ctr">
              <a:buNone/>
              <a:defRPr/>
            </a:lvl1pPr>
          </a:lstStyle>
          <a:p>
            <a:pPr marL="45720" lvl="0" indent="0" algn="ctr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791200"/>
            <a:ext cx="9144000" cy="457200"/>
          </a:xfrm>
        </p:spPr>
        <p:txBody>
          <a:bodyPr wrap="square">
            <a:norm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4843464"/>
            <a:ext cx="9144002" cy="947736"/>
          </a:xfrm>
        </p:spPr>
        <p:txBody>
          <a:bodyPr>
            <a:normAutofit/>
          </a:bodyPr>
          <a:lstStyle>
            <a:lvl1pPr algn="ctr">
              <a:lnSpc>
                <a:spcPct val="80000"/>
              </a:lnSpc>
              <a:defRPr sz="6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56635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5094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68" y="4087901"/>
            <a:ext cx="1602580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3069" y="2726267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45" y="2869895"/>
            <a:ext cx="9611356" cy="1090788"/>
          </a:xfrm>
        </p:spPr>
        <p:txBody>
          <a:bodyPr anchor="ctr">
            <a:normAutofit/>
          </a:bodyPr>
          <a:lstStyle>
            <a:lvl1pPr algn="r">
              <a:defRPr sz="359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145" y="4232172"/>
            <a:ext cx="9611356" cy="1704017"/>
          </a:xfrm>
        </p:spPr>
        <p:txBody>
          <a:bodyPr>
            <a:normAutofit/>
          </a:bodyPr>
          <a:lstStyle>
            <a:lvl1pPr marL="0" indent="0" algn="r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6662" y="2869896"/>
            <a:ext cx="1153850" cy="1090789"/>
          </a:xfrm>
        </p:spPr>
        <p:txBody>
          <a:bodyPr/>
          <a:lstStyle/>
          <a:p>
            <a:fld id="{F25A965E-3C11-4F28-82DC-E30D63FAC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66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143" y="2336873"/>
            <a:ext cx="4697134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2666" y="2336873"/>
            <a:ext cx="4698834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67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43" y="753230"/>
            <a:ext cx="9611359" cy="10809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115" y="2336874"/>
            <a:ext cx="4471162" cy="693135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146" y="3030009"/>
            <a:ext cx="4697131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18638" y="2336873"/>
            <a:ext cx="4472863" cy="692076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2667" y="3030009"/>
            <a:ext cx="4698835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8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29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42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45" y="753227"/>
            <a:ext cx="9611355" cy="1080940"/>
          </a:xfrm>
        </p:spPr>
        <p:txBody>
          <a:bodyPr anchor="ctr">
            <a:normAutofit/>
          </a:bodyPr>
          <a:lstStyle>
            <a:lvl1pPr>
              <a:defRPr sz="359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4626" y="2336874"/>
            <a:ext cx="5606875" cy="359931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145" y="2336873"/>
            <a:ext cx="3789091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46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47" y="753228"/>
            <a:ext cx="9611353" cy="1080938"/>
          </a:xfrm>
        </p:spPr>
        <p:txBody>
          <a:bodyPr anchor="ctr">
            <a:normAutofit/>
          </a:bodyPr>
          <a:lstStyle>
            <a:lvl1pPr>
              <a:defRPr sz="359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7066" y="2336874"/>
            <a:ext cx="5424436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146" y="2336874"/>
            <a:ext cx="387524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D76A-AFCE-4D96-B917-CBEF96F7D1EB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0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145" y="753228"/>
            <a:ext cx="9611357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145" y="2336873"/>
            <a:ext cx="9611357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9014" y="5936188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3D76A-AFCE-4D96-B917-CBEF96F7D1EB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144" y="5936189"/>
            <a:ext cx="68688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6662" y="753228"/>
            <a:ext cx="1153850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A965E-3C11-4F28-82DC-E30D63FAC43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65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3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e l'image 6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01146">
            <a:off x="1623749" y="1602957"/>
            <a:ext cx="2592388" cy="1944291"/>
          </a:xfrm>
        </p:spPr>
      </p:pic>
      <p:pic>
        <p:nvPicPr>
          <p:cNvPr id="8" name="Espace réservé de l'image 7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2" r="20672"/>
          <a:stretch>
            <a:fillRect/>
          </a:stretch>
        </p:blipFill>
        <p:spPr/>
      </p:pic>
      <p:pic>
        <p:nvPicPr>
          <p:cNvPr id="9" name="Espace réservé de l'image 8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2" r="20672"/>
          <a:stretch>
            <a:fillRect/>
          </a:stretch>
        </p:blipFill>
        <p:spPr/>
      </p:pic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Réalisation de la Sauce caramel épaisse et de la crème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1217612" y="4843464"/>
            <a:ext cx="9601202" cy="947736"/>
          </a:xfrm>
        </p:spPr>
        <p:txBody>
          <a:bodyPr>
            <a:normAutofit fontScale="90000"/>
          </a:bodyPr>
          <a:lstStyle/>
          <a:p>
            <a:r>
              <a:rPr lang="fr-FR" sz="5900" dirty="0" smtClean="0"/>
              <a:t>Crème caramel au beurre salé</a:t>
            </a:r>
            <a:endParaRPr lang="fr-FR" sz="5900" dirty="0"/>
          </a:p>
        </p:txBody>
      </p:sp>
    </p:spTree>
    <p:extLst>
      <p:ext uri="{BB962C8B-B14F-4D97-AF65-F5344CB8AC3E}">
        <p14:creationId xmlns:p14="http://schemas.microsoft.com/office/powerpoint/2010/main" val="30738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62676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49927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88242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050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116656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3" name="Espace réservé de l'imag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50304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80145" y="753228"/>
            <a:ext cx="9611357" cy="889835"/>
          </a:xfrm>
        </p:spPr>
        <p:txBody>
          <a:bodyPr>
            <a:normAutofit/>
          </a:bodyPr>
          <a:lstStyle/>
          <a:p>
            <a:r>
              <a:rPr lang="fr-FR" sz="2800" dirty="0" smtClean="0"/>
              <a:t>Ingrédients de la sauce caramel épaisse et de la crème.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2414" y="2204864"/>
            <a:ext cx="9144000" cy="2304256"/>
          </a:xfrm>
        </p:spPr>
        <p:txBody>
          <a:bodyPr>
            <a:normAutofit/>
          </a:bodyPr>
          <a:lstStyle/>
          <a:p>
            <a:r>
              <a:rPr lang="fr-FR" dirty="0" smtClean="0"/>
              <a:t>Sauce caramel épaisse</a:t>
            </a:r>
          </a:p>
          <a:p>
            <a:pPr marL="45720" indent="0">
              <a:buNone/>
            </a:pPr>
            <a:r>
              <a:rPr lang="fr-FR" dirty="0"/>
              <a:t>Sucre </a:t>
            </a:r>
            <a:r>
              <a:rPr lang="fr-FR" dirty="0" smtClean="0"/>
              <a:t>semoule </a:t>
            </a:r>
            <a:r>
              <a:rPr lang="fr-FR" dirty="0"/>
              <a:t>180 </a:t>
            </a:r>
            <a:r>
              <a:rPr lang="fr-FR" dirty="0" smtClean="0"/>
              <a:t>g, Beurre doux </a:t>
            </a:r>
            <a:r>
              <a:rPr lang="fr-FR" dirty="0"/>
              <a:t>80 </a:t>
            </a:r>
            <a:r>
              <a:rPr lang="fr-FR" dirty="0" smtClean="0"/>
              <a:t>g, </a:t>
            </a:r>
            <a:r>
              <a:rPr lang="fr-FR" dirty="0"/>
              <a:t>Crème liquide entière </a:t>
            </a:r>
            <a:r>
              <a:rPr lang="fr-FR" dirty="0" smtClean="0"/>
              <a:t> </a:t>
            </a:r>
            <a:r>
              <a:rPr lang="fr-FR" dirty="0"/>
              <a:t>10 </a:t>
            </a:r>
            <a:r>
              <a:rPr lang="fr-FR" dirty="0" smtClean="0"/>
              <a:t>cl, </a:t>
            </a:r>
            <a:r>
              <a:rPr lang="fr-FR" dirty="0"/>
              <a:t>Fleur de sel : 2 </a:t>
            </a:r>
            <a:r>
              <a:rPr lang="fr-FR" dirty="0" smtClean="0"/>
              <a:t>Pincée (</a:t>
            </a:r>
            <a:r>
              <a:rPr lang="fr-FR" dirty="0"/>
              <a:t>ou sel fin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 smtClean="0"/>
              <a:t>Crème</a:t>
            </a:r>
            <a:endParaRPr lang="fr-FR" dirty="0"/>
          </a:p>
          <a:p>
            <a:pPr marL="45720" indent="0">
              <a:buNone/>
            </a:pPr>
            <a:r>
              <a:rPr lang="fr-FR" dirty="0"/>
              <a:t>500 ml de lait, 3 jaunes d’œufs, 20g de sucre en poudre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625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95612" y="319088"/>
            <a:ext cx="78994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Crème caramel au beurre salé.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95612" y="1643063"/>
            <a:ext cx="7899400" cy="521493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sz="1200" dirty="0"/>
              <a:t/>
            </a:r>
            <a:br>
              <a:rPr lang="fr-FR" sz="1200" dirty="0"/>
            </a:br>
            <a:r>
              <a:rPr lang="fr-FR" sz="1200" dirty="0"/>
              <a:t>Quantités pour 6 personne(s)</a:t>
            </a:r>
            <a:br>
              <a:rPr lang="fr-FR" sz="1200" dirty="0"/>
            </a:br>
            <a:r>
              <a:rPr lang="fr-FR" sz="1200" dirty="0"/>
              <a:t/>
            </a:r>
            <a:br>
              <a:rPr lang="fr-FR" sz="1200" dirty="0"/>
            </a:br>
            <a:r>
              <a:rPr lang="fr-FR" sz="1200" dirty="0"/>
              <a:t>Description de la </a:t>
            </a:r>
            <a:r>
              <a:rPr lang="fr-FR" sz="1200" dirty="0" smtClean="0"/>
              <a:t>recette sauce caramel épaisse.</a:t>
            </a:r>
          </a:p>
          <a:p>
            <a:r>
              <a:rPr lang="fr-FR" sz="1200" dirty="0" smtClean="0"/>
              <a:t>Couper </a:t>
            </a:r>
            <a:r>
              <a:rPr lang="fr-FR" sz="1200" dirty="0"/>
              <a:t>le beurre froid en petits morceaux. </a:t>
            </a:r>
            <a:endParaRPr lang="fr-FR" sz="1200" dirty="0" smtClean="0"/>
          </a:p>
          <a:p>
            <a:r>
              <a:rPr lang="fr-FR" sz="1200" dirty="0" smtClean="0"/>
              <a:t>Verser </a:t>
            </a:r>
            <a:r>
              <a:rPr lang="fr-FR" sz="1200" dirty="0"/>
              <a:t>le sucre dans la poêle.</a:t>
            </a:r>
            <a:br>
              <a:rPr lang="fr-FR" sz="1200" dirty="0"/>
            </a:br>
            <a:r>
              <a:rPr lang="fr-FR" sz="1200" dirty="0"/>
              <a:t>Lorsque le sucre commence à caraméliser, mélanger pour obtenir un caramel roux et homogène.</a:t>
            </a:r>
            <a:br>
              <a:rPr lang="fr-FR" sz="1200" dirty="0"/>
            </a:br>
            <a:r>
              <a:rPr lang="fr-FR" sz="1200" dirty="0"/>
              <a:t>Toujours sur le feu, ajouter la crème petit à petit et mélanger. Assaisonner de fleur de sel.</a:t>
            </a:r>
            <a:br>
              <a:rPr lang="fr-FR" sz="1200" dirty="0"/>
            </a:br>
            <a:r>
              <a:rPr lang="fr-FR" sz="1200" dirty="0"/>
              <a:t>Une fois que la crème est bien incorporée, verser le caramel dans le bol.</a:t>
            </a:r>
            <a:br>
              <a:rPr lang="fr-FR" sz="1200" dirty="0"/>
            </a:br>
            <a:r>
              <a:rPr lang="fr-FR" sz="1200" dirty="0"/>
              <a:t>A l'aide d'un fouet, ajouter le beurre progressivement tout en mélangeant entre chaque ajout.</a:t>
            </a:r>
            <a:br>
              <a:rPr lang="fr-FR" sz="1200" dirty="0"/>
            </a:br>
            <a:r>
              <a:rPr lang="fr-FR" sz="1200" dirty="0"/>
              <a:t>On obtient un caramel onctueux et bien dense qui se conserve à température ambiante</a:t>
            </a:r>
            <a:r>
              <a:rPr lang="fr-FR" sz="1200" dirty="0" smtClean="0"/>
              <a:t>.</a:t>
            </a:r>
          </a:p>
          <a:p>
            <a:pPr marL="45720" indent="0">
              <a:buNone/>
            </a:pPr>
            <a:r>
              <a:rPr lang="fr-FR" sz="1200" dirty="0" smtClean="0"/>
              <a:t>Description pour la crème caramel .</a:t>
            </a:r>
          </a:p>
          <a:p>
            <a:r>
              <a:rPr lang="fr-FR" sz="1200" dirty="0" smtClean="0"/>
              <a:t> 500 Ml de lait à chauffer</a:t>
            </a:r>
          </a:p>
          <a:p>
            <a:r>
              <a:rPr lang="fr-FR" sz="1200" dirty="0" smtClean="0"/>
              <a:t>Ajouter y la sauce caramel et refaire chauffer puis pendant ce temps </a:t>
            </a:r>
          </a:p>
          <a:p>
            <a:r>
              <a:rPr lang="fr-FR" sz="1200" dirty="0" smtClean="0"/>
              <a:t>casser 3 jaunes d’œufs dans un saladier et y ajouter 20 g de sucre en poudre, mélanger le tout sans toute fois blanchir.</a:t>
            </a:r>
          </a:p>
          <a:p>
            <a:r>
              <a:rPr lang="fr-FR" sz="1200" dirty="0" smtClean="0"/>
              <a:t>Une fois le lait caramélisé bien chaud, ajoutez-le aux mélange œufs sucre puis remettre le tout dans la casserole et chauffer l’ensemble à 86C°. Pour finir</a:t>
            </a:r>
          </a:p>
          <a:p>
            <a:r>
              <a:rPr lang="fr-FR" sz="1200" dirty="0" smtClean="0"/>
              <a:t>Versez le tout dans des ramequins, laissez un peu tiédir et au frigo jusqu’à consommation.</a:t>
            </a:r>
          </a:p>
          <a:p>
            <a:endParaRPr lang="fr-FR" sz="1200" dirty="0" smtClean="0"/>
          </a:p>
          <a:p>
            <a:endParaRPr lang="fr-FR" dirty="0"/>
          </a:p>
        </p:txBody>
      </p:sp>
      <p:pic>
        <p:nvPicPr>
          <p:cNvPr id="5" name="Espace réservé de l'image 4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99406">
            <a:off x="369026" y="657442"/>
            <a:ext cx="1446157" cy="1084617"/>
          </a:xfrm>
        </p:spPr>
      </p:pic>
    </p:spTree>
    <p:extLst>
      <p:ext uri="{BB962C8B-B14F-4D97-AF65-F5344CB8AC3E}">
        <p14:creationId xmlns:p14="http://schemas.microsoft.com/office/powerpoint/2010/main" val="262134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Disposition Titre et contenu avec graphique</a:t>
            </a:r>
          </a:p>
        </p:txBody>
      </p:sp>
      <p:graphicFrame>
        <p:nvGraphicFramePr>
          <p:cNvPr id="6" name="Espace réservé du contenu 5" descr="Histogramme groupé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825439"/>
              </p:ext>
            </p:extLst>
          </p:nvPr>
        </p:nvGraphicFramePr>
        <p:xfrm>
          <a:off x="679450" y="2336800"/>
          <a:ext cx="9612313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977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Disposition deux contenus avec tableau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Texte de la première puce ici</a:t>
            </a:r>
          </a:p>
          <a:p>
            <a:r>
              <a:rPr lang="fr-FR" dirty="0"/>
              <a:t>Texte de la deuxième puce ici</a:t>
            </a:r>
          </a:p>
          <a:p>
            <a:r>
              <a:rPr lang="fr-FR" dirty="0"/>
              <a:t>Texte de la troisième puce ici</a:t>
            </a:r>
          </a:p>
        </p:txBody>
      </p:sp>
      <p:graphicFrame>
        <p:nvGraphicFramePr>
          <p:cNvPr id="9" name="Espace réservé du contenu 8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4144841"/>
              </p:ext>
            </p:extLst>
          </p:nvPr>
        </p:nvGraphicFramePr>
        <p:xfrm>
          <a:off x="5592763" y="2336800"/>
          <a:ext cx="4698999" cy="2395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333"/>
                <a:gridCol w="1566333"/>
                <a:gridCol w="1566333"/>
              </a:tblGrid>
              <a:tr h="598884">
                <a:tc>
                  <a:txBody>
                    <a:bodyPr/>
                    <a:lstStyle/>
                    <a:p>
                      <a:endParaRPr lang="fr-FR" noProof="0" dirty="0"/>
                    </a:p>
                  </a:txBody>
                  <a:tcPr marL="95912" marR="959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Groupe A</a:t>
                      </a:r>
                      <a:endParaRPr lang="fr-FR" noProof="0" dirty="0"/>
                    </a:p>
                  </a:txBody>
                  <a:tcPr marL="95912" marR="959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Groupe B</a:t>
                      </a:r>
                      <a:endParaRPr lang="fr-FR" noProof="0" dirty="0"/>
                    </a:p>
                  </a:txBody>
                  <a:tcPr marL="95912" marR="95912" anchor="ctr"/>
                </a:tc>
              </a:tr>
              <a:tr h="598884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Classe 1</a:t>
                      </a:r>
                      <a:endParaRPr lang="fr-FR" noProof="0" dirty="0"/>
                    </a:p>
                  </a:txBody>
                  <a:tcPr marL="95912" marR="959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82</a:t>
                      </a:r>
                      <a:endParaRPr lang="fr-FR" noProof="0" dirty="0"/>
                    </a:p>
                  </a:txBody>
                  <a:tcPr marL="95912" marR="959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95</a:t>
                      </a:r>
                      <a:endParaRPr lang="fr-FR" noProof="0" dirty="0"/>
                    </a:p>
                  </a:txBody>
                  <a:tcPr marL="95912" marR="95912" anchor="ctr"/>
                </a:tc>
              </a:tr>
              <a:tr h="598884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Classe 2</a:t>
                      </a:r>
                      <a:endParaRPr lang="fr-FR" noProof="0" dirty="0"/>
                    </a:p>
                  </a:txBody>
                  <a:tcPr marL="95912" marR="959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76</a:t>
                      </a:r>
                      <a:endParaRPr lang="fr-FR" noProof="0" dirty="0"/>
                    </a:p>
                  </a:txBody>
                  <a:tcPr marL="95912" marR="959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88</a:t>
                      </a:r>
                      <a:endParaRPr lang="fr-FR" noProof="0" dirty="0"/>
                    </a:p>
                  </a:txBody>
                  <a:tcPr marL="95912" marR="95912" anchor="ctr"/>
                </a:tc>
              </a:tr>
              <a:tr h="598884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Classe 3</a:t>
                      </a:r>
                      <a:endParaRPr lang="fr-FR" noProof="0" dirty="0"/>
                    </a:p>
                  </a:txBody>
                  <a:tcPr marL="95912" marR="959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84</a:t>
                      </a:r>
                      <a:endParaRPr lang="fr-FR" noProof="0" dirty="0"/>
                    </a:p>
                  </a:txBody>
                  <a:tcPr marL="95912" marR="959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90</a:t>
                      </a:r>
                      <a:endParaRPr lang="fr-FR" noProof="0" dirty="0"/>
                    </a:p>
                  </a:txBody>
                  <a:tcPr marL="95912" marR="9591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63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noProof="1" smtClean="0"/>
              <a:t>Disposition deux contenus avec graphique SmartArt</a:t>
            </a:r>
            <a:endParaRPr lang="fr-FR" noProof="1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Texte de la première puce ici</a:t>
            </a:r>
          </a:p>
          <a:p>
            <a:r>
              <a:rPr lang="fr-FR" dirty="0"/>
              <a:t>Texte de la deuxième puce ici</a:t>
            </a:r>
          </a:p>
          <a:p>
            <a:r>
              <a:rPr lang="fr-FR" dirty="0"/>
              <a:t>Texte de la troisième puce ici</a:t>
            </a:r>
          </a:p>
        </p:txBody>
      </p:sp>
      <p:graphicFrame>
        <p:nvGraphicFramePr>
          <p:cNvPr id="5" name="Espace réservé du contenu 4" descr="Cycle simple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9858327"/>
              </p:ext>
            </p:extLst>
          </p:nvPr>
        </p:nvGraphicFramePr>
        <p:xfrm>
          <a:off x="5592763" y="2336800"/>
          <a:ext cx="46990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732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e l'image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40402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13152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e l'image 1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5" name="Espace réservé de l'image 1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6" name="Espace réservé de l'image 1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3" name="Sous-titr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99318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FoodGourmet">
      <a:dk1>
        <a:srgbClr val="4D0511"/>
      </a:dk1>
      <a:lt1>
        <a:sysClr val="window" lastClr="FFFFFF"/>
      </a:lt1>
      <a:dk2>
        <a:srgbClr val="000000"/>
      </a:dk2>
      <a:lt2>
        <a:srgbClr val="DDDDDD"/>
      </a:lt2>
      <a:accent1>
        <a:srgbClr val="CA2A1E"/>
      </a:accent1>
      <a:accent2>
        <a:srgbClr val="EE6612"/>
      </a:accent2>
      <a:accent3>
        <a:srgbClr val="EBA61D"/>
      </a:accent3>
      <a:accent4>
        <a:srgbClr val="70A22E"/>
      </a:accent4>
      <a:accent5>
        <a:srgbClr val="359986"/>
      </a:accent5>
      <a:accent6>
        <a:srgbClr val="8159A4"/>
      </a:accent6>
      <a:hlink>
        <a:srgbClr val="3777BD"/>
      </a:hlink>
      <a:folHlink>
        <a:srgbClr val="B2B2B2"/>
      </a:folHlink>
    </a:clrScheme>
    <a:fontScheme name="FoodGourmet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FoodGourmet">
      <a:dk1>
        <a:srgbClr val="4D0511"/>
      </a:dk1>
      <a:lt1>
        <a:sysClr val="window" lastClr="FFFFFF"/>
      </a:lt1>
      <a:dk2>
        <a:srgbClr val="000000"/>
      </a:dk2>
      <a:lt2>
        <a:srgbClr val="DDDDDD"/>
      </a:lt2>
      <a:accent1>
        <a:srgbClr val="CA2A1E"/>
      </a:accent1>
      <a:accent2>
        <a:srgbClr val="EE6612"/>
      </a:accent2>
      <a:accent3>
        <a:srgbClr val="EBA61D"/>
      </a:accent3>
      <a:accent4>
        <a:srgbClr val="70A22E"/>
      </a:accent4>
      <a:accent5>
        <a:srgbClr val="359986"/>
      </a:accent5>
      <a:accent6>
        <a:srgbClr val="8159A4"/>
      </a:accent6>
      <a:hlink>
        <a:srgbClr val="3777BD"/>
      </a:hlink>
      <a:folHlink>
        <a:srgbClr val="B2B2B2"/>
      </a:folHlink>
    </a:clrScheme>
    <a:fontScheme name="FoodGourmet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94EB11-824E-40C6-8823-566365C0D2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162</Words>
  <Application>Microsoft Office PowerPoint</Application>
  <PresentationFormat>Personnalisé</PresentationFormat>
  <Paragraphs>43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Cambria</vt:lpstr>
      <vt:lpstr>Trebuchet MS</vt:lpstr>
      <vt:lpstr>Berlin</vt:lpstr>
      <vt:lpstr>Crème caramel au beurre salé</vt:lpstr>
      <vt:lpstr>Ingrédients de la sauce caramel épaisse et de la crème.</vt:lpstr>
      <vt:lpstr>Crème caramel au beurre salé.</vt:lpstr>
      <vt:lpstr>Disposition Titre et contenu avec graphique</vt:lpstr>
      <vt:lpstr>Disposition deux contenus avec tableau</vt:lpstr>
      <vt:lpstr>Disposition deux contenus avec graphique SmartArt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2014-07-17T05:47:02Z</dcterms:created>
  <dcterms:modified xsi:type="dcterms:W3CDTF">2014-07-17T09:48:18Z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TC029010239991</vt:lpwstr>
  </property>
</Properties>
</file>